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393" r:id="rId7"/>
    <p:sldId id="3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>
        <p:guide orient="horz" pos="120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6A9F-955C-A9C0-6907-593EF96A8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8FAD3-5BD7-882C-7FFC-96B9383B1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D35B2-DB37-2485-19D3-563095EF7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AE87E-9A69-B5F7-4908-05BC96C4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C11E3-8D42-2476-A116-80078460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4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C88C-3CE5-0C8F-1D50-CDC4A7CD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7072C-6FCD-C7A7-7BB6-8D832F811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6ABDB-0ACA-9B62-E65C-61406956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857A1-A9C0-46BA-F005-B97744E81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AE7C3-7534-992D-E386-279C2F13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2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66AA3B-09EF-F854-7EAA-C81BBB0F8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93028-8F74-A5EC-2FE7-C622B3DAF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9C064-BDBC-6E5E-D9F2-7D0334D4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C1C84-9D40-2FC9-C703-829C42B4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350A-3323-2D5D-E9B1-1943D31E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29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BEFF-B0C5-45A2-2E86-B405C426F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91768-97FB-9215-E566-677C0ECFC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8AE2B-0140-8209-924F-18FC758C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7B6AB-BC30-BFFD-98C6-5E6DEBCA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F0A24-0750-B6ED-99C6-B57C0F9A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2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2F4C-B1A8-EF4B-3EDE-1976DA2AB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A02FF-DC39-C5EA-FA27-C58715675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041B-2517-B747-E2F0-DE4F1905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8AB5B-3C41-C488-F561-84556313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C6665-5CDD-38D7-F514-A05D3DEE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1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F745A-C735-7E27-D768-9745D162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DD3C2-05A7-EDE1-48C0-1B267AF2C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B525D-1867-4771-EAF6-14AAC3F00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DA861-AF8B-075F-7D4C-A4F6D5C7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B8B3-B60B-1FDA-1843-90A42E0A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59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2572-2BDC-FE1F-43FA-C5A4674D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CBF6D-F822-B9F8-72DD-D65B5EA8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DE27D-3880-E0CA-C54D-AD7E30A92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0A3B9-A659-39BA-0668-806CF87B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3CB9B-3EE2-A15B-B89C-93F2C5824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D1DC5-63DC-A271-CD5E-B1409771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56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A565-10B8-F8D4-B1E5-125ED57D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B72DE-6D0E-2A8C-ED42-56DFD9441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05362-D062-E96A-B1C7-0160B7F21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9116A-0824-5A5E-1F07-C8622B35B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AF65DE-010D-7FB5-8229-D7E9ED3947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AF196D-FFB7-ED5E-73BF-CE9303C0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F6B05-DADE-F91A-BB6E-CFFD31B5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34334-5B6F-CB29-BEBB-AD985740B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63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1996-00D9-C2A5-5C5E-2607DC834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50090-1788-053E-DBCC-C3E3AC60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40B31-29C2-E9A6-6121-7584D7DC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3DC96-D21D-0ADC-5B36-1A9A9F74C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89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D6369-2A7B-AF16-9241-72EFAE02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E4582-24FE-8F63-EB8C-4AFB1F6AB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3C2BB-1E83-98EF-B37F-D2FEF940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48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832E-BBAE-F3B2-B61B-8B07E97E7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08BAB-EE54-9CDB-BB69-6F8A6DC5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F8F04-C3E8-80BD-F496-D857B92E0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866F7-3CE6-FA7E-C9C4-D170225F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D4F01-1955-3302-7B89-19E6270A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92FE6-9F68-00E1-E38E-B8141FEB3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7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1CD8E-F001-BE6A-5DE5-735E7259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60D05-398B-FD0C-CB12-9F9821034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DF3C6-2A5D-83F4-6FDA-F3F5AA20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BB54B-3B54-8BC0-40A6-AC4508C8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44841-FFAB-FB73-474B-B1CC65F2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7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E6AD-4341-B8ED-30B2-239448389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508D7-8977-DB5D-7DBE-E3B25EC06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76305-038A-7892-2D03-3BF4834E2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B8257-BFFC-359C-337D-558C2244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4444A-61AF-82A0-C252-06929690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E700E-1712-BF1A-8B64-476CD710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00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447C-1D0F-F0A6-4BCE-6A5E42006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98248-A430-7802-0957-94C4A138C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416A7-C2C3-CD81-2BE0-DD62D5C9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95E61-C660-8447-6C40-48FFE950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00903-92E3-F27C-04A0-F25D0EBE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80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47E61-9F6C-53F7-3B53-8B978351E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5D143-7CCE-E7F7-F108-64A8F9841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A1BA7-B59D-EF6E-696C-D383E21E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4F8D3-8F7A-0419-5257-0F357C43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ADB5D-2D41-68B4-4FE3-56696CBC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5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4555-8417-0394-967F-DED7E438E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2C65-3D2C-F3BF-D314-10223FD02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E06E6-2A90-6306-82E3-E32E3878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91AD-F635-D603-285A-C7E9BD62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F0C8C-90E9-E35D-CD96-E7DE0E00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8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2A32-11C2-A9B0-E867-3A38FD6D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BDC52-7CF6-90B9-87D2-225EA10E3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A72E7-C709-3B2D-452C-F2C2C51A2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3E0814-8289-C772-59DE-8054CBAB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74DD6-E398-E025-19FB-649A0883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0ED69-1250-DA88-DDC2-A65AFC97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3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0506-980E-07C7-2839-EBA82221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69AB8-CF58-2529-35D5-28FC219AD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E9026-52BF-3695-0B22-854925EF2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98F5E-A0ED-DFA0-09FF-FAB193D4D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4539C-08E1-7B3A-A3D1-3F758CA39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D7893A-C4A5-13DE-6BAF-39A2529A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D237B-1875-DBF0-71A9-FA6568D4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AE6593-09BE-20C9-B9C8-CD52599F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4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B9FD-B571-B3AB-F89D-C9653AD3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A458F4-BEAE-D7F7-7ECF-67536497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9D269-8531-CB7D-1F0C-2191E02F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C88C8-2B83-072B-1F67-2858F8EB9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9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F9B1AF-7591-DCBA-EF15-91584F65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E5E625-ADA1-499F-F56D-7A1AC89D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32489-AC25-BF4A-9BE7-6FB261D2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7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BC30D-9838-DEB5-B01E-F77609967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54260-31A9-D31E-CCCD-2F4F5191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06B07-F282-5A5F-E449-DE3AE3CFB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21644-9BC2-0CA2-276B-542D81A5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061FE-4BB0-EA76-529B-7763C165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8575D-BC26-BA40-08CE-D101B7A4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39E4-E439-2A88-EF65-4F5FBEFB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D76C5-97B4-B88C-965A-10233CC1E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9908E-42EF-ED1A-2379-6CA2F0382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C4653-09DC-8F64-7A1B-A33EF771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BEA65-1A49-B166-6C39-537138C7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08D16-4F08-B8E4-3BBB-54D2C45B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378471-DE4F-30B7-DE62-92FA2D18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8EE34-F6C8-A78A-0493-A52C50FE8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373BE-1306-D4F0-D40B-807FC52B0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F4D033-A619-4844-A25A-6FC3C3AC4F0F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69017-5680-00B8-FA50-FB91F2266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3B2D2-2FE5-2C71-9FC7-E74EBC230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43C3E2-BAE7-4C01-936C-AB5CE33E6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2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137F9-66FE-065D-8008-6D970D5D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716F5-87BB-565D-19F2-316DEC76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0446-545A-61FB-D864-B4759D317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FC232C-851D-45B2-A7DE-AECDC48909A9}" type="datetimeFigureOut">
              <a:rPr lang="en-US" smtClean="0"/>
              <a:t>6/6/2025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474D6-8211-E755-3957-4BD0659CB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E46CD-10C0-1C70-C3C0-51258712E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D667B4-4B90-46AD-A500-482E16E9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4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R.Geary@unmc.edu" TargetMode="External"/><Relationship Id="rId2" Type="http://schemas.openxmlformats.org/officeDocument/2006/relationships/hyperlink" Target="mailto:Annette.Wolfe@neruralhealth.or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50C569B5-E6E3-03D3-C2C3-3F7B0A5FA7FA}"/>
              </a:ext>
            </a:extLst>
          </p:cNvPr>
          <p:cNvSpPr txBox="1">
            <a:spLocks/>
          </p:cNvSpPr>
          <p:nvPr/>
        </p:nvSpPr>
        <p:spPr>
          <a:xfrm>
            <a:off x="4404054" y="922688"/>
            <a:ext cx="7604443" cy="1030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900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Greater Nebraska Rural Research Network (GNRRN)</a:t>
            </a:r>
          </a:p>
        </p:txBody>
      </p:sp>
      <p:pic>
        <p:nvPicPr>
          <p:cNvPr id="6" name="Picture 5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F0FA9F2-DCCA-A67F-4DEE-96A1A7E8D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88" y="376874"/>
            <a:ext cx="2780856" cy="750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B7E3D9D-842F-0B34-6EFF-4D4837158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919" y="6056672"/>
            <a:ext cx="2669604" cy="45836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A18BA97-B797-0A2F-B1C8-68489AC8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088" y="2332653"/>
            <a:ext cx="3859763" cy="31601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accent3">
                    <a:lumMod val="75000"/>
                  </a:schemeClr>
                </a:solidFill>
              </a:rPr>
              <a:t>Rural Research for Impactful Programming 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CF6C109F-E0D4-1368-FD6B-66A09504284F}"/>
              </a:ext>
            </a:extLst>
          </p:cNvPr>
          <p:cNvSpPr txBox="1">
            <a:spLocks/>
          </p:cNvSpPr>
          <p:nvPr/>
        </p:nvSpPr>
        <p:spPr>
          <a:xfrm>
            <a:off x="5225142" y="2463282"/>
            <a:ext cx="6136433" cy="33310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Opening Remarks: Jed Hansen</a:t>
            </a:r>
          </a:p>
          <a:p>
            <a:endParaRPr lang="en-US" sz="3200" dirty="0"/>
          </a:p>
          <a:p>
            <a:r>
              <a:rPr lang="en-US" sz="3200" dirty="0"/>
              <a:t>Panelists: </a:t>
            </a:r>
          </a:p>
          <a:p>
            <a:r>
              <a:rPr lang="en-US" sz="3200" dirty="0"/>
              <a:t>Ryan Larsen, Brian Schelmadine, Carol Geary</a:t>
            </a:r>
          </a:p>
          <a:p>
            <a:endParaRPr lang="en-US" sz="3200" dirty="0"/>
          </a:p>
          <a:p>
            <a:r>
              <a:rPr lang="en-US" sz="3200" dirty="0"/>
              <a:t>Moderator: Jeff Ordway</a:t>
            </a:r>
          </a:p>
          <a:p>
            <a:endParaRPr lang="en-US" sz="3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1D7711-4036-AFDB-9393-33CDD5FC7F1E}"/>
              </a:ext>
            </a:extLst>
          </p:cNvPr>
          <p:cNvCxnSpPr/>
          <p:nvPr/>
        </p:nvCxnSpPr>
        <p:spPr>
          <a:xfrm>
            <a:off x="4301412" y="1539551"/>
            <a:ext cx="0" cy="4746304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20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1F1D-CEB2-BE36-BBD2-111C0684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complete a survey to help focus the work: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D554B8-FB87-5AF9-CFF7-82377B73E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4247" y="2507644"/>
            <a:ext cx="3063505" cy="2987299"/>
          </a:xfrm>
        </p:spPr>
      </p:pic>
    </p:spTree>
    <p:extLst>
      <p:ext uri="{BB962C8B-B14F-4D97-AF65-F5344CB8AC3E}">
        <p14:creationId xmlns:p14="http://schemas.microsoft.com/office/powerpoint/2010/main" val="386445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CBFB-CA45-F1CC-0C18-4520B315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0261"/>
            <a:ext cx="10515600" cy="352697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3">
                    <a:lumMod val="75000"/>
                  </a:schemeClr>
                </a:solidFill>
              </a:rPr>
              <a:t>Interested?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2"/>
              </a:rPr>
              <a:t>Annette.Wolfe@neruralhealth.org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or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hlinkClick r:id="rId3"/>
              </a:rPr>
              <a:t>CarolR.Geary@unmc.edu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5DACAECF-F049-DDA4-B796-59761FF99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13" y="166053"/>
            <a:ext cx="2780856" cy="750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D81D642-3F8E-9A25-E98F-50E6A4670B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819" y="6283788"/>
            <a:ext cx="2669604" cy="458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29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a653ff-cd76-4bab-934f-75c0f8b9b1f9" xsi:nil="true"/>
    <lcf76f155ced4ddcb4097134ff3c332f xmlns="29232803-0106-4cd8-982b-8752cee912d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B06A7A734722439135CE60B293510D" ma:contentTypeVersion="17" ma:contentTypeDescription="Create a new document." ma:contentTypeScope="" ma:versionID="1269d228d2031360bd6256e5be4bad08">
  <xsd:schema xmlns:xsd="http://www.w3.org/2001/XMLSchema" xmlns:xs="http://www.w3.org/2001/XMLSchema" xmlns:p="http://schemas.microsoft.com/office/2006/metadata/properties" xmlns:ns2="1fa653ff-cd76-4bab-934f-75c0f8b9b1f9" xmlns:ns3="29232803-0106-4cd8-982b-8752cee912de" targetNamespace="http://schemas.microsoft.com/office/2006/metadata/properties" ma:root="true" ma:fieldsID="9d3713a421acd8bd549e2df54fad45d0" ns2:_="" ns3:_="">
    <xsd:import namespace="1fa653ff-cd76-4bab-934f-75c0f8b9b1f9"/>
    <xsd:import namespace="29232803-0106-4cd8-982b-8752cee912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653ff-cd76-4bab-934f-75c0f8b9b1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ae373fb-ed84-45e1-9bf9-b7f1d86a3807}" ma:internalName="TaxCatchAll" ma:showField="CatchAllData" ma:web="1fa653ff-cd76-4bab-934f-75c0f8b9b1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32803-0106-4cd8-982b-8752cee912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BAAEE-38E9-433B-A91C-73FED5618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52693B-A575-45E0-B331-55F65E31B628}">
  <ds:schemaRefs>
    <ds:schemaRef ds:uri="http://schemas.microsoft.com/office/2006/metadata/properties"/>
    <ds:schemaRef ds:uri="http://schemas.microsoft.com/office/infopath/2007/PartnerControls"/>
    <ds:schemaRef ds:uri="1fa653ff-cd76-4bab-934f-75c0f8b9b1f9"/>
    <ds:schemaRef ds:uri="29232803-0106-4cd8-982b-8752cee912de"/>
  </ds:schemaRefs>
</ds:datastoreItem>
</file>

<file path=customXml/itemProps3.xml><?xml version="1.0" encoding="utf-8"?>
<ds:datastoreItem xmlns:ds="http://schemas.openxmlformats.org/officeDocument/2006/customXml" ds:itemID="{479F47CC-E231-4025-A2E1-9419A1367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a653ff-cd76-4bab-934f-75c0f8b9b1f9"/>
    <ds:schemaRef ds:uri="29232803-0106-4cd8-982b-8752cee912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1_Office Theme</vt:lpstr>
      <vt:lpstr>Rural Research for Impactful Programming </vt:lpstr>
      <vt:lpstr>Please complete a survey to help focus the work: </vt:lpstr>
      <vt:lpstr>Interested?  Annette.Wolfe@neruralhealth.org  or CarolR.Geary@unmc.edu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Geary, Carol R</dc:creator>
  <cp:lastModifiedBy>Geary, Carol R</cp:lastModifiedBy>
  <cp:revision>5</cp:revision>
  <dcterms:created xsi:type="dcterms:W3CDTF">2025-05-12T16:39:51Z</dcterms:created>
  <dcterms:modified xsi:type="dcterms:W3CDTF">2025-06-06T21:16:18Z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0x0101004CB06A7A734722439135CE60B293510D</vt:lpwstr>
  </property>
</Properties>
</file>